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330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35" r:id="rId65"/>
    <p:sldId id="334" r:id="rId66"/>
    <p:sldId id="333" r:id="rId67"/>
    <p:sldId id="332" r:id="rId68"/>
    <p:sldId id="331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9898A-193F-4827-8C59-C29819E08192}" type="datetimeFigureOut">
              <a:rPr lang="es-MX" smtClean="0"/>
              <a:t>03/11/2020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0E401-FBD0-4237-A779-1DA2A7C1EDD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993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9898A-193F-4827-8C59-C29819E08192}" type="datetimeFigureOut">
              <a:rPr lang="es-MX" smtClean="0"/>
              <a:t>03/11/2020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0E401-FBD0-4237-A779-1DA2A7C1EDD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289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9898A-193F-4827-8C59-C29819E08192}" type="datetimeFigureOut">
              <a:rPr lang="es-MX" smtClean="0"/>
              <a:t>03/11/2020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0E401-FBD0-4237-A779-1DA2A7C1EDD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4861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9898A-193F-4827-8C59-C29819E08192}" type="datetimeFigureOut">
              <a:rPr lang="es-MX" smtClean="0"/>
              <a:t>03/11/2020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0E401-FBD0-4237-A779-1DA2A7C1EDD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685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9898A-193F-4827-8C59-C29819E08192}" type="datetimeFigureOut">
              <a:rPr lang="es-MX" smtClean="0"/>
              <a:t>03/11/2020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0E401-FBD0-4237-A779-1DA2A7C1EDD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667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9898A-193F-4827-8C59-C29819E08192}" type="datetimeFigureOut">
              <a:rPr lang="es-MX" smtClean="0"/>
              <a:t>03/11/2020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0E401-FBD0-4237-A779-1DA2A7C1EDD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6505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9898A-193F-4827-8C59-C29819E08192}" type="datetimeFigureOut">
              <a:rPr lang="es-MX" smtClean="0"/>
              <a:t>03/11/2020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0E401-FBD0-4237-A779-1DA2A7C1EDD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7873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9898A-193F-4827-8C59-C29819E08192}" type="datetimeFigureOut">
              <a:rPr lang="es-MX" smtClean="0"/>
              <a:t>03/11/2020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0E401-FBD0-4237-A779-1DA2A7C1EDD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716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9898A-193F-4827-8C59-C29819E08192}" type="datetimeFigureOut">
              <a:rPr lang="es-MX" smtClean="0"/>
              <a:t>03/11/2020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0E401-FBD0-4237-A779-1DA2A7C1EDD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451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9898A-193F-4827-8C59-C29819E08192}" type="datetimeFigureOut">
              <a:rPr lang="es-MX" smtClean="0"/>
              <a:t>03/11/2020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0E401-FBD0-4237-A779-1DA2A7C1EDD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495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9898A-193F-4827-8C59-C29819E08192}" type="datetimeFigureOut">
              <a:rPr lang="es-MX" smtClean="0"/>
              <a:t>03/11/2020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0E401-FBD0-4237-A779-1DA2A7C1EDD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2873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9898A-193F-4827-8C59-C29819E08192}" type="datetimeFigureOut">
              <a:rPr lang="es-MX" smtClean="0"/>
              <a:t>03/11/2020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0E401-FBD0-4237-A779-1DA2A7C1EDD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9941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54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10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10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72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iariogenteypoder.com/fotos/120322-g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3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061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81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51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610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0" dirty="0" smtClean="0">
                <a:effectLst/>
              </a:rPr>
              <a:t> </a:t>
            </a:r>
            <a:endParaRPr lang="es-MX" dirty="0"/>
          </a:p>
        </p:txBody>
      </p:sp>
      <p:pic>
        <p:nvPicPr>
          <p:cNvPr id="3074" name="Picture 2" descr="https://lh5.googleusercontent.com/2-GxWZGuDC0sxE8i_gN0dVcrxHM0uW6Ny28zj4J2WdRdWIsSnB-l2PUtSlgVqBLw-nK7O5LdwU5pPFuXKcx5M5SMK8CDtJWvU5OPMtS-mw9nTOKmFeTDpIwCiL_SBFcVKVAdgnkVLL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40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lh6.googleusercontent.com/H78Fn2A48XMDh2z2lg6oR_81zmLaohwAq2kaXWI2I3C_HATxcUW50qASjUuCkkLh11x5-F5Aea6WTOFD7eQOcu3yO2aarQ6Wih9RehHtvdGLkQhTerwPNzIOPJpkKuNM-8GA1BKXBZ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9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08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lh4.googleusercontent.com/M_nLN7_v3S9WLZIALP0u3Wrz9MnHFNMgKYkidW1lWjNaYFBDGbt1rZh8WpowM6Gwqtq66Q_5U_xcLilzFVlMJPflg-kkg7Ta_m8CKT38LTDk4V_lJpz01iZR9fITsKJaPD2f9UPzEo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3100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lh5.googleusercontent.com/Enux3ZAC0BeXtbOiqbMOXGjjhcp3Z_QJFnk7LaM7P2YZDk4yx7w67TVneZSNG3bd0QdDQw6aweGTpgjOdtXcn4sthNTf9-TsPj2lAWLVwg_tlmQbmkjGrrzWikbpd4IO3uLHZ1BxrJ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07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spire\Pictures\FOTO MELQUIADES T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71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096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spire\Pictures\F PINTURA MELQUIAD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109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22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spire\Pictures\28916d55-b736-4360-8e82-e7e7f6f4ba22-Melquiades_P_505098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476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Aspire\Pictures\1541441672_061754_1541441928_noticia_normal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82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787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405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Aspire\Pictures\F MELQUIADES APENA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400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Aspire\Pictures\panoramica tep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3166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lh4.googleusercontent.com/cDV25InDOjBJwFORvtcxFXHliIYtYsSjRRh6_UHqUpDTiSDAJRrCZD_jK47OIQd6b36Pn8-B4rDQCWTt6H9tmNtTK672hP9ziBUSRGJxkfWSOnutwJEEELgn-4MoSGBaqCT80m0vF1vREwcZG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746975"/>
            <a:ext cx="12192001" cy="8319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296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escripción: 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4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Aspire\Pictures\FT Catedr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34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escripción: 6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449"/>
            <a:ext cx="12192000" cy="668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2141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escripción: 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076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escripción: 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164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Aspire\Pictures\FT ALLEN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09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Aspire\Pictures\FT HOTEL ALI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15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escripción: 85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002" y="0"/>
            <a:ext cx="124013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28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escripción: 85-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255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escripción: 1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96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:\Users\Aspire\Pictures\F PALACIO ANTIGU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97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94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Aspire\Pictures\F BELLAVIS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1988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Aspire\Pictures\1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9659"/>
            <a:ext cx="12192001" cy="686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66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Aspire\Pictures\1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078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Aspire\Pictures\FOTOS CEL 2019 1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370"/>
            <a:ext cx="12192000" cy="6897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021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Aspire\Pictures\FOTOS CEL 2019 6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8309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579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36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10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67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70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Descripción: C:\Users\Aspire\Desktop\Respaldo\20140904_1622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451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Descripción: C:\Users\Aspire\Desktop\Respaldo\CEL CUATRO\13821388514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74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930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74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358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06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06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8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0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0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s://lh5.googleusercontent.com/i6wdbZj8FM--Y4NsTt1Vq0KdzWPikNegQTQ7067xOcXsTN6WEolrl8RKCyB5uGSAgX0oR41ducAQb_WHl2u2Kqs30kXIiH2Xe3rwXOd11iBdypsSJfZB2pondBetM8SIBCN059lWzlEHDFFWM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53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100_21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983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2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59"/>
            <a:ext cx="12192000" cy="6848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11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s://lh3.googleusercontent.com/30nnmKiJHt5QbokLkjtu9JFTclxIBtGhAFvZp-zBzJsxvxfmYf8Xz90_YDK_h8m1J82YjR9W9Rv4NxTgD8Aj2GUXQm1QqBCx1TXhsuBKS9Z3SuGksRWujBGLADuKpI1vWkM3Dk20zYhUFhEtG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90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18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92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Aspire\Pictures\1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979"/>
            <a:ext cx="12192000" cy="6886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05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9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18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7199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3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57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36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4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 descr="3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804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Descripción: C:\Users\Aspire\Desktop\Respaldo\CEL CUATRO\13825697365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16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13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810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blob:https://web.whatsapp.com/d3275477-0b52-4972-ae74-c62e42e01b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6675"/>
            <a:ext cx="12192000" cy="692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154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blob:https://web.whatsapp.com/79c3bf1a-1eb3-499e-93ef-d86ed7afc43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36"/>
            <a:ext cx="12192000" cy="685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160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blob:https://web.whatsapp.com/4430ce62-c52b-425d-922d-05a8a15e3f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110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99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5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79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Descripción: D:\MELQ-PEPE-CHAROLET\IMG_44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0331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39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IMG_44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214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32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www.tvnotas.com.mx/sites/default/files/styles/imagenprincipal_1024x576/public/articulos/2018/11/05/tvn-05112018121641.jpg?itok=WXAV4rZj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771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s://pbs.twimg.com/media/DrOB5drU4AA1gC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755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79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96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Users\Aspire\Pictures\VOZ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87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62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11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0</Words>
  <Application>Microsoft Office PowerPoint</Application>
  <PresentationFormat>Panorámica</PresentationFormat>
  <Paragraphs>1</Paragraphs>
  <Slides>80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80</vt:i4>
      </vt:variant>
    </vt:vector>
  </HeadingPairs>
  <TitlesOfParts>
    <vt:vector size="84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FORTALECIMIENTO</dc:creator>
  <cp:lastModifiedBy>FORTALECIMIENTO</cp:lastModifiedBy>
  <cp:revision>10</cp:revision>
  <dcterms:created xsi:type="dcterms:W3CDTF">2020-11-03T03:17:50Z</dcterms:created>
  <dcterms:modified xsi:type="dcterms:W3CDTF">2020-11-03T18:17:41Z</dcterms:modified>
</cp:coreProperties>
</file>